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46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2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82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418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25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5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50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22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9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6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7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F157A-A71E-C740-AF69-F2F893C2F2D4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95B59-4612-DA4E-B1B4-CCFD22C7F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6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221146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Holiday Foods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85048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Usually in Italy they serve </a:t>
            </a:r>
            <a:r>
              <a:rPr lang="en-US" dirty="0" err="1" smtClean="0">
                <a:solidFill>
                  <a:srgbClr val="008000"/>
                </a:solidFill>
              </a:rPr>
              <a:t>Panettone</a:t>
            </a:r>
            <a:r>
              <a:rPr lang="en-US" dirty="0" smtClean="0">
                <a:solidFill>
                  <a:srgbClr val="008000"/>
                </a:solidFill>
              </a:rPr>
              <a:t> which is a type of Cake served on Christmas.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260599"/>
            <a:ext cx="6400800" cy="430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429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Holiday Foods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Foods</dc:title>
  <dc:creator>Hailey Pritts</dc:creator>
  <cp:lastModifiedBy>Hailey Pritts</cp:lastModifiedBy>
  <cp:revision>1</cp:revision>
  <dcterms:created xsi:type="dcterms:W3CDTF">2013-10-26T16:52:02Z</dcterms:created>
  <dcterms:modified xsi:type="dcterms:W3CDTF">2013-10-26T17:02:09Z</dcterms:modified>
</cp:coreProperties>
</file>